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EB Garamond Medium" charset="0"/>
      <p:regular r:id="rId11"/>
      <p:bold r:id="rId12"/>
      <p:italic r:id="rId13"/>
      <p:boldItalic r:id="rId14"/>
    </p:embeddedFont>
    <p:embeddedFont>
      <p:font typeface="Public Sans" charset="0"/>
      <p:regular r:id="rId15"/>
      <p:bold r:id="rId16"/>
      <p:italic r:id="rId17"/>
      <p:bold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EB Garamond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521A6B9-6F38-4E3C-994B-96AD1E1DB848}">
  <a:tblStyle styleId="{A521A6B9-6F38-4E3C-994B-96AD1E1DB84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6767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“Grocery Delivery Website”</a:t>
            </a:r>
            <a:endParaRPr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/>
        </p:nvGraphicFramePr>
        <p:xfrm>
          <a:off x="144710" y="2050546"/>
          <a:ext cx="4573600" cy="2507625"/>
        </p:xfrm>
        <a:graphic>
          <a:graphicData uri="http://schemas.openxmlformats.org/drawingml/2006/table">
            <a:tbl>
              <a:tblPr>
                <a:noFill/>
                <a:tableStyleId>{A521A6B9-6F38-4E3C-994B-96AD1E1DB848}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Pavithra D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"/>
          <p:cNvSpPr txBox="1"/>
          <p:nvPr/>
        </p:nvSpPr>
        <p:spPr>
          <a:xfrm>
            <a:off x="810337" y="435077"/>
            <a:ext cx="4000000" cy="51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Convenience: Customers can shop for groceries from the comfort of their homes, saving time and effort.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24/7 Availability: Shoppers can place orders at any time, making it convenient for those with busy schedules.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Contactless Shopping: Especially important during health crises, online grocery shopping minimizes physical contact and reduces the risk of spreading illnesses.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Product Information: Customers can easily access product descriptions, nutritional information, and reviews to make informed choices.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068146" y="204853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200"/>
              <a:t>https://github.com/Shiva-shiv/Task-2-Frontend/upload/main/NM_CD1_03</a:t>
            </a:r>
            <a:endParaRPr lang="en-IN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294</Words>
  <Application>Microsoft Office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EB Garamond Medium</vt:lpstr>
      <vt:lpstr>Noto Sans Symbols</vt:lpstr>
      <vt:lpstr>Times New Roman</vt:lpstr>
      <vt:lpstr>Public Sans</vt:lpstr>
      <vt:lpstr>Calibri</vt:lpstr>
      <vt:lpstr>EB Garamond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2</cp:revision>
  <dcterms:created xsi:type="dcterms:W3CDTF">2020-08-12T02:21:46Z</dcterms:created>
  <dcterms:modified xsi:type="dcterms:W3CDTF">2023-11-01T04:17:26Z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